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4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83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50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4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CAC1E209-31E1-4E99-B6E5-ABD7E46DFFC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393192"/>
            <a:ext cx="9720072" cy="1499616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2027583"/>
            <a:ext cx="9720073" cy="4281777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04270D-1F0C-45DD-B1CD-37CC7057315A}"/>
              </a:ext>
            </a:extLst>
          </p:cNvPr>
          <p:cNvCxnSpPr>
            <a:cxnSpLocks/>
          </p:cNvCxnSpPr>
          <p:nvPr userDrawn="1"/>
        </p:nvCxnSpPr>
        <p:spPr>
          <a:xfrm flipV="1">
            <a:off x="854585" y="665921"/>
            <a:ext cx="0" cy="851052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704855B8-D5C0-46BF-BE10-593692F27FDD}"/>
              </a:ext>
            </a:extLst>
          </p:cNvPr>
          <p:cNvSpPr/>
          <p:nvPr userDrawn="1"/>
        </p:nvSpPr>
        <p:spPr>
          <a:xfrm>
            <a:off x="0" y="9538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9903" y="490544"/>
            <a:ext cx="9720072" cy="933450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7">
            <a:extLst>
              <a:ext uri="{FF2B5EF4-FFF2-40B4-BE49-F238E27FC236}">
                <a16:creationId xmlns:a16="http://schemas.microsoft.com/office/drawing/2014/main" id="{503D5895-9C5F-46CB-BC08-959EFFC4A7C6}"/>
              </a:ext>
            </a:extLst>
          </p:cNvPr>
          <p:cNvCxnSpPr>
            <a:cxnSpLocks/>
          </p:cNvCxnSpPr>
          <p:nvPr userDrawn="1"/>
        </p:nvCxnSpPr>
        <p:spPr>
          <a:xfrm flipV="1">
            <a:off x="1291908" y="490544"/>
            <a:ext cx="0" cy="815007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ytuł 11">
            <a:extLst>
              <a:ext uri="{FF2B5EF4-FFF2-40B4-BE49-F238E27FC236}">
                <a16:creationId xmlns:a16="http://schemas.microsoft.com/office/drawing/2014/main" id="{FC9A0B24-9195-42D9-8031-EBA3344A9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903" y="490544"/>
            <a:ext cx="9720072" cy="933450"/>
          </a:xfrm>
        </p:spPr>
        <p:txBody>
          <a:bodyPr/>
          <a:lstStyle/>
          <a:p>
            <a:r>
              <a:rPr lang="pl-PL" dirty="0"/>
              <a:t>Co zbierają pszczoły?</a:t>
            </a:r>
          </a:p>
        </p:txBody>
      </p:sp>
    </p:spTree>
    <p:extLst>
      <p:ext uri="{BB962C8B-B14F-4D97-AF65-F5344CB8AC3E}">
        <p14:creationId xmlns:p14="http://schemas.microsoft.com/office/powerpoint/2010/main" val="3881341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r>
              <a:rPr lang="pl-PL" dirty="0"/>
              <a:t>Jest dla nich pokarmem białkowym.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819E8136-724A-4C51-9522-76758F98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93192"/>
            <a:ext cx="9720072" cy="1499616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02241AA-08C2-4BCC-976A-918B0E1B86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0965708"/>
              </p:ext>
            </p:extLst>
          </p:nvPr>
        </p:nvGraphicFramePr>
        <p:xfrm>
          <a:off x="1023938" y="2027238"/>
          <a:ext cx="9720262" cy="34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3605">
                  <a:extLst>
                    <a:ext uri="{9D8B030D-6E8A-4147-A177-3AD203B41FA5}">
                      <a16:colId xmlns:a16="http://schemas.microsoft.com/office/drawing/2014/main" val="3096581008"/>
                    </a:ext>
                  </a:extLst>
                </a:gridCol>
                <a:gridCol w="1556657">
                  <a:extLst>
                    <a:ext uri="{9D8B030D-6E8A-4147-A177-3AD203B41FA5}">
                      <a16:colId xmlns:a16="http://schemas.microsoft.com/office/drawing/2014/main" val="2337008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5538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914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32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6527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4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3161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</a:t>
                      </a:r>
                      <a:r>
                        <a:rPr lang="pl-PL" sz="1800"/>
                        <a:t>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281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259</TotalTime>
  <Words>203</Words>
  <Application>Microsoft Office PowerPoint</Application>
  <PresentationFormat>Panoramiczny</PresentationFormat>
  <Paragraphs>31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49</cp:revision>
  <dcterms:created xsi:type="dcterms:W3CDTF">2025-02-02T15:35:46Z</dcterms:created>
  <dcterms:modified xsi:type="dcterms:W3CDTF">2025-07-07T16:50:52Z</dcterms:modified>
</cp:coreProperties>
</file>